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2" r:id="rId2"/>
  </p:sldMasterIdLst>
  <p:notesMasterIdLst>
    <p:notesMasterId r:id="rId19"/>
  </p:notesMasterIdLst>
  <p:sldIdLst>
    <p:sldId id="256" r:id="rId3"/>
    <p:sldId id="307" r:id="rId4"/>
    <p:sldId id="308" r:id="rId5"/>
    <p:sldId id="260" r:id="rId6"/>
    <p:sldId id="309" r:id="rId7"/>
    <p:sldId id="310" r:id="rId8"/>
    <p:sldId id="314" r:id="rId9"/>
    <p:sldId id="263" r:id="rId10"/>
    <p:sldId id="323" r:id="rId11"/>
    <p:sldId id="311" r:id="rId12"/>
    <p:sldId id="313" r:id="rId13"/>
    <p:sldId id="312" r:id="rId14"/>
    <p:sldId id="322" r:id="rId15"/>
    <p:sldId id="316" r:id="rId16"/>
    <p:sldId id="317" r:id="rId17"/>
    <p:sldId id="321" r:id="rId18"/>
  </p:sldIdLst>
  <p:sldSz cx="9144000" cy="5143500" type="screen16x9"/>
  <p:notesSz cx="6858000" cy="9144000"/>
  <p:embeddedFontLst>
    <p:embeddedFont>
      <p:font typeface="DM Sans" pitchFamily="2" charset="0"/>
      <p:regular r:id="rId20"/>
      <p:bold r:id="rId21"/>
      <p:italic r:id="rId22"/>
      <p:boldItalic r:id="rId23"/>
    </p:embeddedFont>
    <p:embeddedFont>
      <p:font typeface="IBM Plex Mono" panose="020B0509050203000203" pitchFamily="49" charset="0"/>
      <p:regular r:id="rId24"/>
      <p:bold r:id="rId25"/>
      <p:italic r:id="rId26"/>
      <p:boldItalic r:id="rId27"/>
    </p:embeddedFont>
    <p:embeddedFont>
      <p:font typeface="Oswald Bold" panose="020B0604020202020204" charset="0"/>
      <p:bold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  <p:embeddedFont>
      <p:font typeface="Segoe UI Black" panose="020B0A02040204020203" pitchFamily="34" charset="0"/>
      <p:bold r:id="rId33"/>
      <p:boldItalic r:id="rId34"/>
    </p:embeddedFont>
    <p:embeddedFont>
      <p:font typeface="Sitka Small Semibold" pitchFamily="2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745F5C-4866-4A97-8EA6-697C564BCEBA}">
  <a:tblStyle styleId="{25745F5C-4866-4A97-8EA6-697C564BCE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914B33E5-4FD6-AD05-4FA4-F31F75CE7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43B2C8CE-5AB8-0CAD-10AE-E5D832FCBB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505D3C09-11A7-7A84-37C1-DEEDD6B007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849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BA8DF2FF-4777-3430-920F-E6A9A7B26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0B24AF45-42BE-256C-F6B6-90958FBB77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512A02A6-881B-FE1B-F4F9-C0DB6E0498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103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848F199F-8273-C583-9E62-BFB186D08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C78EF40A-AD31-E5E0-75B7-5FEE43136A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85D61A6D-C1DF-E752-D5FD-30045B56DF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507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4CD741AD-3287-11F7-6424-ADB345A76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4FEC241B-3B74-33A5-ADBB-3A3D5223BA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61AD6F0A-9D06-5735-36BE-A5D2514B5C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217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33BF8F37-3923-061B-6BF8-A56580767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8B0372E6-16BC-9EBD-1A4C-B08BC9F82A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27D28F6F-B05F-B2D8-D9D5-64D397BFE8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789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6">
          <a:extLst>
            <a:ext uri="{FF2B5EF4-FFF2-40B4-BE49-F238E27FC236}">
              <a16:creationId xmlns:a16="http://schemas.microsoft.com/office/drawing/2014/main" id="{185B7478-949A-C4E8-3B58-B87925B9A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g24e6b4d5c31_0_1206:notes">
            <a:extLst>
              <a:ext uri="{FF2B5EF4-FFF2-40B4-BE49-F238E27FC236}">
                <a16:creationId xmlns:a16="http://schemas.microsoft.com/office/drawing/2014/main" id="{D826BF09-F17C-8ADA-53D4-5735043283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8" name="Google Shape;2078;g24e6b4d5c31_0_1206:notes">
            <a:extLst>
              <a:ext uri="{FF2B5EF4-FFF2-40B4-BE49-F238E27FC236}">
                <a16:creationId xmlns:a16="http://schemas.microsoft.com/office/drawing/2014/main" id="{D9897054-5B6C-50DB-8557-AB96954EA0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974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260C0CAA-388E-5CD5-DA6A-731D6D429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443592B4-8C35-7CEE-9A24-F837E9E47D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C2E67802-FA9E-878B-A645-49117EBF5E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633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FF75E731-CD1E-6E6E-86FB-2BC473544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15E29A2B-D641-8DA4-0CB7-EA04461029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F1A4F830-CC45-07AF-E1D0-D901A82A4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5625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>
          <a:extLst>
            <a:ext uri="{FF2B5EF4-FFF2-40B4-BE49-F238E27FC236}">
              <a16:creationId xmlns:a16="http://schemas.microsoft.com/office/drawing/2014/main" id="{7C2220A8-76ED-F8C3-FD29-E044A1DEE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>
            <a:extLst>
              <a:ext uri="{FF2B5EF4-FFF2-40B4-BE49-F238E27FC236}">
                <a16:creationId xmlns:a16="http://schemas.microsoft.com/office/drawing/2014/main" id="{3F17E474-C8C4-9CE0-F386-90E6FB52ED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>
            <a:extLst>
              <a:ext uri="{FF2B5EF4-FFF2-40B4-BE49-F238E27FC236}">
                <a16:creationId xmlns:a16="http://schemas.microsoft.com/office/drawing/2014/main" id="{3C98EC84-6BA7-FBB7-6DD6-11C3AC35A5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5466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7" y="2203450"/>
            <a:ext cx="3886200" cy="681038"/>
          </a:xfrm>
        </p:spPr>
        <p:txBody>
          <a:bodyPr anchor="t"/>
          <a:lstStyle>
            <a:lvl1pPr algn="l">
              <a:defRPr sz="2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7" y="1453357"/>
            <a:ext cx="3886200" cy="750094"/>
          </a:xfrm>
        </p:spPr>
        <p:txBody>
          <a:bodyPr anchor="b"/>
          <a:lstStyle>
            <a:lvl1pPr marL="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1pPr>
            <a:lvl2pPr marL="2286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47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00100"/>
            <a:ext cx="2019300" cy="2262982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24100" y="800100"/>
            <a:ext cx="2019300" cy="2262982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40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087438"/>
            <a:ext cx="2020094" cy="1975644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13" y="767556"/>
            <a:ext cx="2020888" cy="319881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13" y="1087438"/>
            <a:ext cx="2020888" cy="1975644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19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2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25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25" y="136525"/>
            <a:ext cx="2555875" cy="2926557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717550"/>
            <a:ext cx="1504157" cy="2345532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3000" indent="0">
              <a:buNone/>
              <a:defRPr sz="450"/>
            </a:lvl6pPr>
            <a:lvl7pPr marL="1371600" indent="0">
              <a:buNone/>
              <a:defRPr sz="450"/>
            </a:lvl7pPr>
            <a:lvl8pPr marL="1600200" indent="0">
              <a:buNone/>
              <a:defRPr sz="450"/>
            </a:lvl8pPr>
            <a:lvl9pPr marL="1828800" indent="0">
              <a:buNone/>
              <a:defRPr sz="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652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44" y="306388"/>
            <a:ext cx="2743200" cy="2057400"/>
          </a:xfrm>
        </p:spPr>
        <p:txBody>
          <a:bodyPr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44" y="2683669"/>
            <a:ext cx="2743200" cy="402431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3000" indent="0">
              <a:buNone/>
              <a:defRPr sz="450"/>
            </a:lvl6pPr>
            <a:lvl7pPr marL="1371600" indent="0">
              <a:buNone/>
              <a:defRPr sz="450"/>
            </a:lvl7pPr>
            <a:lvl8pPr marL="1600200" indent="0">
              <a:buNone/>
              <a:defRPr sz="450"/>
            </a:lvl8pPr>
            <a:lvl9pPr marL="1828800" indent="0">
              <a:buNone/>
              <a:defRPr sz="4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5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274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14700" y="137319"/>
            <a:ext cx="1028700" cy="292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37319"/>
            <a:ext cx="3009900" cy="292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6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6"/>
          <p:cNvGrpSpPr/>
          <p:nvPr/>
        </p:nvGrpSpPr>
        <p:grpSpPr>
          <a:xfrm rot="-8100000">
            <a:off x="-1629951" y="-1138306"/>
            <a:ext cx="3785189" cy="3043121"/>
            <a:chOff x="7103825" y="-713112"/>
            <a:chExt cx="3785226" cy="3043150"/>
          </a:xfrm>
        </p:grpSpPr>
        <p:sp>
          <p:nvSpPr>
            <p:cNvPr id="253" name="Google Shape;253;p6"/>
            <p:cNvSpPr/>
            <p:nvPr/>
          </p:nvSpPr>
          <p:spPr>
            <a:xfrm rot="-3600017">
              <a:off x="7761095" y="-21"/>
              <a:ext cx="2152450" cy="1864030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54" name="Google Shape;254;p6"/>
            <p:cNvPicPr preferRelativeResize="0"/>
            <p:nvPr/>
          </p:nvPicPr>
          <p:blipFill rotWithShape="1">
            <a:blip r:embed="rId2">
              <a:alphaModFix/>
            </a:blip>
            <a:srcRect t="17657" b="17663"/>
            <a:stretch/>
          </p:blipFill>
          <p:spPr>
            <a:xfrm>
              <a:off x="7103825" y="-713112"/>
              <a:ext cx="3785226" cy="28889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5" name="Google Shape;25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6"/>
          <p:cNvGrpSpPr/>
          <p:nvPr/>
        </p:nvGrpSpPr>
        <p:grpSpPr>
          <a:xfrm>
            <a:off x="8106279" y="-844413"/>
            <a:ext cx="1791132" cy="2767833"/>
            <a:chOff x="8030079" y="-844413"/>
            <a:chExt cx="1791132" cy="2767833"/>
          </a:xfrm>
        </p:grpSpPr>
        <p:grpSp>
          <p:nvGrpSpPr>
            <p:cNvPr id="257" name="Google Shape;257;p6"/>
            <p:cNvGrpSpPr/>
            <p:nvPr/>
          </p:nvGrpSpPr>
          <p:grpSpPr>
            <a:xfrm rot="10800000">
              <a:off x="8566799" y="-844413"/>
              <a:ext cx="1213764" cy="2455355"/>
              <a:chOff x="-293545" y="3454371"/>
              <a:chExt cx="981772" cy="1986051"/>
            </a:xfrm>
          </p:grpSpPr>
          <p:sp>
            <p:nvSpPr>
              <p:cNvPr id="258" name="Google Shape;258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>
              <a:off x="8123728" y="-262212"/>
              <a:ext cx="865288" cy="591661"/>
              <a:chOff x="39722" y="4349021"/>
              <a:chExt cx="1061964" cy="726143"/>
            </a:xfrm>
          </p:grpSpPr>
          <p:grpSp>
            <p:nvGrpSpPr>
              <p:cNvPr id="261" name="Google Shape;261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62" name="Google Shape;262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3" name="Google Shape;263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64" name="Google Shape;264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69" name="Google Shape;269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6"/>
            <p:cNvGrpSpPr/>
            <p:nvPr/>
          </p:nvGrpSpPr>
          <p:grpSpPr>
            <a:xfrm rot="5400000">
              <a:off x="8338264" y="440474"/>
              <a:ext cx="1670849" cy="1295044"/>
              <a:chOff x="-2460210" y="2758493"/>
              <a:chExt cx="1351491" cy="1047516"/>
            </a:xfrm>
          </p:grpSpPr>
          <p:sp>
            <p:nvSpPr>
              <p:cNvPr id="271" name="Google Shape;271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" name="Google Shape;275;p6"/>
            <p:cNvGrpSpPr/>
            <p:nvPr/>
          </p:nvGrpSpPr>
          <p:grpSpPr>
            <a:xfrm rot="10800000">
              <a:off x="8030079" y="157481"/>
              <a:ext cx="865288" cy="591661"/>
              <a:chOff x="39722" y="4349021"/>
              <a:chExt cx="1061964" cy="726143"/>
            </a:xfrm>
          </p:grpSpPr>
          <p:grpSp>
            <p:nvGrpSpPr>
              <p:cNvPr id="276" name="Google Shape;27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77" name="Google Shape;27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8" name="Google Shape;27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79" name="Google Shape;27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84" name="Google Shape;28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 rot="10800000">
              <a:off x="8653266" y="87645"/>
              <a:ext cx="865288" cy="591661"/>
              <a:chOff x="39722" y="4349021"/>
              <a:chExt cx="1061964" cy="726143"/>
            </a:xfrm>
          </p:grpSpPr>
          <p:grpSp>
            <p:nvGrpSpPr>
              <p:cNvPr id="286" name="Google Shape;28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87" name="Google Shape;28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8" name="Google Shape;28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89" name="Google Shape;28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0" name="Google Shape;29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1" name="Google Shape;29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2" name="Google Shape;29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3" name="Google Shape;29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94" name="Google Shape;29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" name="Google Shape;295;p6"/>
          <p:cNvGrpSpPr/>
          <p:nvPr/>
        </p:nvGrpSpPr>
        <p:grpSpPr>
          <a:xfrm>
            <a:off x="-1499000" y="3182553"/>
            <a:ext cx="4558967" cy="3356863"/>
            <a:chOff x="-1422800" y="3106353"/>
            <a:chExt cx="4558967" cy="3356863"/>
          </a:xfrm>
        </p:grpSpPr>
        <p:grpSp>
          <p:nvGrpSpPr>
            <p:cNvPr id="296" name="Google Shape;296;p6"/>
            <p:cNvGrpSpPr/>
            <p:nvPr/>
          </p:nvGrpSpPr>
          <p:grpSpPr>
            <a:xfrm>
              <a:off x="-474664" y="3485331"/>
              <a:ext cx="1472068" cy="2977885"/>
              <a:chOff x="-293545" y="3454371"/>
              <a:chExt cx="981772" cy="1986051"/>
            </a:xfrm>
          </p:grpSpPr>
          <p:sp>
            <p:nvSpPr>
              <p:cNvPr id="297" name="Google Shape;297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6"/>
            <p:cNvGrpSpPr/>
            <p:nvPr/>
          </p:nvGrpSpPr>
          <p:grpSpPr>
            <a:xfrm>
              <a:off x="485337" y="5039978"/>
              <a:ext cx="1049539" cy="717647"/>
              <a:chOff x="39722" y="4349021"/>
              <a:chExt cx="1061964" cy="726143"/>
            </a:xfrm>
          </p:grpSpPr>
          <p:grpSp>
            <p:nvGrpSpPr>
              <p:cNvPr id="300" name="Google Shape;300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01" name="Google Shape;301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02" name="Google Shape;302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03" name="Google Shape;303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08" name="Google Shape;308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" name="Google Shape;309;p6"/>
            <p:cNvGrpSpPr/>
            <p:nvPr/>
          </p:nvGrpSpPr>
          <p:grpSpPr>
            <a:xfrm rot="5400000">
              <a:off x="-645364" y="3334243"/>
              <a:ext cx="2026426" cy="1570646"/>
              <a:chOff x="-2460210" y="2758493"/>
              <a:chExt cx="1351491" cy="1047516"/>
            </a:xfrm>
          </p:grpSpPr>
          <p:sp>
            <p:nvSpPr>
              <p:cNvPr id="310" name="Google Shape;310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6"/>
            <p:cNvGrpSpPr/>
            <p:nvPr/>
          </p:nvGrpSpPr>
          <p:grpSpPr>
            <a:xfrm>
              <a:off x="598917" y="4530969"/>
              <a:ext cx="1049539" cy="717647"/>
              <a:chOff x="39722" y="4349021"/>
              <a:chExt cx="1061964" cy="726143"/>
            </a:xfrm>
          </p:grpSpPr>
          <p:grpSp>
            <p:nvGrpSpPr>
              <p:cNvPr id="315" name="Google Shape;31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16" name="Google Shape;31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17" name="Google Shape;31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18" name="Google Shape;31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23" name="Google Shape;32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" name="Google Shape;324;p6"/>
            <p:cNvGrpSpPr/>
            <p:nvPr/>
          </p:nvGrpSpPr>
          <p:grpSpPr>
            <a:xfrm>
              <a:off x="-156893" y="4615667"/>
              <a:ext cx="1049539" cy="717647"/>
              <a:chOff x="39722" y="4349021"/>
              <a:chExt cx="1061964" cy="726143"/>
            </a:xfrm>
          </p:grpSpPr>
          <p:grpSp>
            <p:nvGrpSpPr>
              <p:cNvPr id="325" name="Google Shape;32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26" name="Google Shape;32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7" name="Google Shape;32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28" name="Google Shape;32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33" name="Google Shape;33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6"/>
            <p:cNvGrpSpPr/>
            <p:nvPr/>
          </p:nvGrpSpPr>
          <p:grpSpPr>
            <a:xfrm>
              <a:off x="-1422800" y="4822751"/>
              <a:ext cx="4558967" cy="134100"/>
              <a:chOff x="796100" y="3019701"/>
              <a:chExt cx="4558967" cy="134100"/>
            </a:xfrm>
          </p:grpSpPr>
          <p:sp>
            <p:nvSpPr>
              <p:cNvPr id="335" name="Google Shape;335;p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36" name="Google Shape;336;p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37" name="Google Shape;337;p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avLst/>
              <a:gdLst/>
              <a:ahLst/>
              <a:cxnLst/>
              <a:rect l="l" t="t" r="r" b="b"/>
              <a:pathLst>
                <a:path w="306" h="27731" extrusionOk="0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avLst/>
              <a:gdLst/>
              <a:ahLst/>
              <a:cxnLst/>
              <a:rect l="l" t="t" r="r" b="b"/>
              <a:pathLst>
                <a:path w="305" h="27731" extrusionOk="0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24"/>
          <p:cNvGrpSpPr/>
          <p:nvPr/>
        </p:nvGrpSpPr>
        <p:grpSpPr>
          <a:xfrm>
            <a:off x="7059553" y="-2136808"/>
            <a:ext cx="4192757" cy="4558967"/>
            <a:chOff x="6983353" y="-2136808"/>
            <a:chExt cx="4192757" cy="4558967"/>
          </a:xfrm>
        </p:grpSpPr>
        <p:grpSp>
          <p:nvGrpSpPr>
            <p:cNvPr id="1051" name="Google Shape;1051;p24"/>
            <p:cNvGrpSpPr/>
            <p:nvPr/>
          </p:nvGrpSpPr>
          <p:grpSpPr>
            <a:xfrm rot="-509296">
              <a:off x="7187207" y="-982000"/>
              <a:ext cx="3785049" cy="3043008"/>
              <a:chOff x="7103825" y="-713112"/>
              <a:chExt cx="3785226" cy="3043150"/>
            </a:xfrm>
          </p:grpSpPr>
          <p:sp>
            <p:nvSpPr>
              <p:cNvPr id="1052" name="Google Shape;1052;p24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053" name="Google Shape;1053;p24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54" name="Google Shape;1054;p24"/>
            <p:cNvGrpSpPr/>
            <p:nvPr/>
          </p:nvGrpSpPr>
          <p:grpSpPr>
            <a:xfrm rot="5400000">
              <a:off x="6489450" y="75626"/>
              <a:ext cx="4558967" cy="134100"/>
              <a:chOff x="796100" y="3019701"/>
              <a:chExt cx="4558967" cy="134100"/>
            </a:xfrm>
          </p:grpSpPr>
          <p:sp>
            <p:nvSpPr>
              <p:cNvPr id="1055" name="Google Shape;1055;p24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6" name="Google Shape;1056;p24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57" name="Google Shape;1057;p24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8" name="Google Shape;1058;p24"/>
          <p:cNvSpPr txBox="1">
            <a:spLocks noGrp="1"/>
          </p:cNvSpPr>
          <p:nvPr>
            <p:ph type="subTitle" idx="1"/>
          </p:nvPr>
        </p:nvSpPr>
        <p:spPr>
          <a:xfrm>
            <a:off x="720000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24"/>
          <p:cNvSpPr txBox="1">
            <a:spLocks noGrp="1"/>
          </p:cNvSpPr>
          <p:nvPr>
            <p:ph type="subTitle" idx="2"/>
          </p:nvPr>
        </p:nvSpPr>
        <p:spPr>
          <a:xfrm>
            <a:off x="3584484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0" name="Google Shape;1060;p24"/>
          <p:cNvSpPr txBox="1">
            <a:spLocks noGrp="1"/>
          </p:cNvSpPr>
          <p:nvPr>
            <p:ph type="subTitle" idx="3"/>
          </p:nvPr>
        </p:nvSpPr>
        <p:spPr>
          <a:xfrm>
            <a:off x="6448975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1" name="Google Shape;106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4"/>
          <p:cNvSpPr txBox="1">
            <a:spLocks noGrp="1"/>
          </p:cNvSpPr>
          <p:nvPr>
            <p:ph type="subTitle" idx="4"/>
          </p:nvPr>
        </p:nvSpPr>
        <p:spPr>
          <a:xfrm>
            <a:off x="720000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3" name="Google Shape;1063;p24"/>
          <p:cNvSpPr txBox="1">
            <a:spLocks noGrp="1"/>
          </p:cNvSpPr>
          <p:nvPr>
            <p:ph type="subTitle" idx="5"/>
          </p:nvPr>
        </p:nvSpPr>
        <p:spPr>
          <a:xfrm>
            <a:off x="3584483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4" name="Google Shape;1064;p24"/>
          <p:cNvSpPr txBox="1">
            <a:spLocks noGrp="1"/>
          </p:cNvSpPr>
          <p:nvPr>
            <p:ph type="subTitle" idx="6"/>
          </p:nvPr>
        </p:nvSpPr>
        <p:spPr>
          <a:xfrm>
            <a:off x="6448972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065" name="Google Shape;1065;p24"/>
          <p:cNvGrpSpPr/>
          <p:nvPr/>
        </p:nvGrpSpPr>
        <p:grpSpPr>
          <a:xfrm>
            <a:off x="6067575" y="2796625"/>
            <a:ext cx="4006263" cy="4771152"/>
            <a:chOff x="5915175" y="2339425"/>
            <a:chExt cx="4006263" cy="4771152"/>
          </a:xfrm>
        </p:grpSpPr>
        <p:sp>
          <p:nvSpPr>
            <p:cNvPr id="1066" name="Google Shape;1066;p24"/>
            <p:cNvSpPr/>
            <p:nvPr/>
          </p:nvSpPr>
          <p:spPr>
            <a:xfrm>
              <a:off x="5915175" y="23612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6873793" y="23394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8" name="Google Shape;1068;p24"/>
            <p:cNvGrpSpPr/>
            <p:nvPr/>
          </p:nvGrpSpPr>
          <p:grpSpPr>
            <a:xfrm>
              <a:off x="7520550" y="4608575"/>
              <a:ext cx="582050" cy="582425"/>
              <a:chOff x="959750" y="3039275"/>
              <a:chExt cx="582050" cy="582425"/>
            </a:xfrm>
          </p:grpSpPr>
          <p:sp>
            <p:nvSpPr>
              <p:cNvPr id="1069" name="Google Shape;1069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6" name="Google Shape;1076;p24"/>
            <p:cNvGrpSpPr/>
            <p:nvPr/>
          </p:nvGrpSpPr>
          <p:grpSpPr>
            <a:xfrm>
              <a:off x="8484675" y="3658275"/>
              <a:ext cx="582050" cy="582425"/>
              <a:chOff x="959750" y="3039275"/>
              <a:chExt cx="582050" cy="582425"/>
            </a:xfrm>
          </p:grpSpPr>
          <p:sp>
            <p:nvSpPr>
              <p:cNvPr id="1077" name="Google Shape;1077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4" name="Google Shape;1084;p24"/>
          <p:cNvGrpSpPr/>
          <p:nvPr/>
        </p:nvGrpSpPr>
        <p:grpSpPr>
          <a:xfrm>
            <a:off x="-235366" y="3828554"/>
            <a:ext cx="5249359" cy="2992224"/>
            <a:chOff x="-258616" y="3430829"/>
            <a:chExt cx="5249359" cy="2992224"/>
          </a:xfrm>
        </p:grpSpPr>
        <p:pic>
          <p:nvPicPr>
            <p:cNvPr id="1085" name="Google Shape;1085;p24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6" name="Google Shape;1086;p24"/>
            <p:cNvSpPr/>
            <p:nvPr/>
          </p:nvSpPr>
          <p:spPr>
            <a:xfrm>
              <a:off x="363250" y="4667754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941424" y="4724302"/>
              <a:ext cx="340329" cy="325895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820562" y="49581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1299000" y="46085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1" name="Google Shape;1091;p24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1092" name="Google Shape;1092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" name="Google Shape;1094;p24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1095" name="Google Shape;1095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7" name="Google Shape;1097;p24"/>
          <p:cNvGrpSpPr/>
          <p:nvPr/>
        </p:nvGrpSpPr>
        <p:grpSpPr>
          <a:xfrm>
            <a:off x="-515563" y="-797996"/>
            <a:ext cx="1433417" cy="2584783"/>
            <a:chOff x="-363163" y="-645596"/>
            <a:chExt cx="1433417" cy="2584783"/>
          </a:xfrm>
        </p:grpSpPr>
        <p:grpSp>
          <p:nvGrpSpPr>
            <p:cNvPr id="1098" name="Google Shape;1098;p24"/>
            <p:cNvGrpSpPr/>
            <p:nvPr/>
          </p:nvGrpSpPr>
          <p:grpSpPr>
            <a:xfrm rot="10800000">
              <a:off x="-64595" y="-645596"/>
              <a:ext cx="1134849" cy="2370191"/>
              <a:chOff x="-575575" y="3685599"/>
              <a:chExt cx="1421048" cy="2967932"/>
            </a:xfrm>
          </p:grpSpPr>
          <p:sp>
            <p:nvSpPr>
              <p:cNvPr id="1099" name="Google Shape;1099;p24"/>
              <p:cNvSpPr/>
              <p:nvPr/>
            </p:nvSpPr>
            <p:spPr>
              <a:xfrm>
                <a:off x="-575575" y="3685599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4"/>
              <p:cNvSpPr/>
              <p:nvPr/>
            </p:nvSpPr>
            <p:spPr>
              <a:xfrm rot="10800000">
                <a:off x="-575573" y="3820175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1" name="Google Shape;1101;p24"/>
            <p:cNvSpPr/>
            <p:nvPr/>
          </p:nvSpPr>
          <p:spPr>
            <a:xfrm>
              <a:off x="0" y="36165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131225" y="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3" name="Google Shape;1103;p24"/>
            <p:cNvGrpSpPr/>
            <p:nvPr/>
          </p:nvGrpSpPr>
          <p:grpSpPr>
            <a:xfrm rot="-2700000" flipH="1">
              <a:off x="-216370" y="1084101"/>
              <a:ext cx="708093" cy="708493"/>
              <a:chOff x="3678700" y="407275"/>
              <a:chExt cx="708100" cy="708500"/>
            </a:xfrm>
          </p:grpSpPr>
          <p:sp>
            <p:nvSpPr>
              <p:cNvPr id="1104" name="Google Shape;1104;p24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4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065212"/>
            <a:ext cx="3886200" cy="735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28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00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29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5" r:id="rId4"/>
    <p:sldLayoutId id="2147483670" r:id="rId5"/>
    <p:sldLayoutId id="2147483676" r:id="rId6"/>
    <p:sldLayoutId id="214748367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37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indent="-142875" algn="l" defTabSz="457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35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GVHD: BÙI QUỐC BẢO</a:t>
            </a:r>
            <a:endParaRPr dirty="0"/>
          </a:p>
        </p:txBody>
      </p:sp>
      <p:sp>
        <p:nvSpPr>
          <p:cNvPr id="1432" name="Google Shape;1432;p35"/>
          <p:cNvSpPr txBox="1">
            <a:spLocks noGrp="1"/>
          </p:cNvSpPr>
          <p:nvPr>
            <p:ph type="ctrTitle"/>
          </p:nvPr>
        </p:nvSpPr>
        <p:spPr>
          <a:xfrm>
            <a:off x="820738" y="2182059"/>
            <a:ext cx="6974700" cy="9390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Thiết kế hệ thống nhúng</a:t>
            </a:r>
            <a:endParaRPr sz="3600" dirty="0">
              <a:solidFill>
                <a:schemeClr val="dk1"/>
              </a:solidFill>
            </a:endParaRPr>
          </a:p>
        </p:txBody>
      </p:sp>
      <p:grpSp>
        <p:nvGrpSpPr>
          <p:cNvPr id="1433" name="Google Shape;1433;p35"/>
          <p:cNvGrpSpPr/>
          <p:nvPr/>
        </p:nvGrpSpPr>
        <p:grpSpPr>
          <a:xfrm>
            <a:off x="1096850" y="3242811"/>
            <a:ext cx="3936683" cy="134070"/>
            <a:chOff x="1096850" y="3242811"/>
            <a:chExt cx="3936683" cy="134070"/>
          </a:xfrm>
        </p:grpSpPr>
        <p:cxnSp>
          <p:nvCxnSpPr>
            <p:cNvPr id="1434" name="Google Shape;1434;p35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5" name="Google Shape;1435;p35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6" name="Google Shape;1436;p35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8" name="Google Shape;1438;p35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9" name="Google Shape;1439;p35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0" name="Google Shape;1440;p35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1" name="Google Shape;1441;p35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35"/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43" name="Google Shape;1443;p35"/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4" name="Google Shape;1444;p35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7" name="Google Shape;1447;p35"/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8" name="Google Shape;1448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0" name="Google Shape;1450;p35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1" name="Google Shape;1451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3" name="Google Shape;1453;p35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11DFF143-5E06-3D6C-947E-E0F3BA85C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3058DAB2-2C1C-B635-9B15-BD3709EC23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Lựa chọn linh kiện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C938FE-0218-099B-DCAA-D1E5B6752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1017725"/>
            <a:ext cx="8260080" cy="387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44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8002D1FD-8635-09AE-0B1C-5741C1782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2F75FB67-2B06-9C86-8B6B-594EE254AB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 Thử nghiệm hệ thống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FB64-C1B2-A580-418E-963FD1486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56" y="1275393"/>
            <a:ext cx="4048278" cy="2818496"/>
          </a:xfrm>
          <a:prstGeom prst="rect">
            <a:avLst/>
          </a:prstGeom>
        </p:spPr>
      </p:pic>
      <p:sp>
        <p:nvSpPr>
          <p:cNvPr id="10" name="Google Shape;1673;p42">
            <a:extLst>
              <a:ext uri="{FF2B5EF4-FFF2-40B4-BE49-F238E27FC236}">
                <a16:creationId xmlns:a16="http://schemas.microsoft.com/office/drawing/2014/main" id="{C5D62D82-0CA8-AE1B-E0B7-10C32BA74D2C}"/>
              </a:ext>
            </a:extLst>
          </p:cNvPr>
          <p:cNvSpPr txBox="1">
            <a:spLocks/>
          </p:cNvSpPr>
          <p:nvPr/>
        </p:nvSpPr>
        <p:spPr>
          <a:xfrm>
            <a:off x="1453830" y="4150407"/>
            <a:ext cx="2695135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en-US" dirty="0"/>
              <a:t>FILE THIẾT KẾ</a:t>
            </a:r>
          </a:p>
        </p:txBody>
      </p:sp>
      <p:sp>
        <p:nvSpPr>
          <p:cNvPr id="11" name="Google Shape;1673;p42">
            <a:extLst>
              <a:ext uri="{FF2B5EF4-FFF2-40B4-BE49-F238E27FC236}">
                <a16:creationId xmlns:a16="http://schemas.microsoft.com/office/drawing/2014/main" id="{A0E0DDEF-84CE-A5C2-CEAA-AAEA5DC8112F}"/>
              </a:ext>
            </a:extLst>
          </p:cNvPr>
          <p:cNvSpPr txBox="1">
            <a:spLocks/>
          </p:cNvSpPr>
          <p:nvPr/>
        </p:nvSpPr>
        <p:spPr>
          <a:xfrm>
            <a:off x="6087902" y="4150407"/>
            <a:ext cx="19818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en-US" dirty="0"/>
              <a:t>MẠCH 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68AC6D-DDE0-E0ED-5DCC-68B3CB7DC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3875" y="1341997"/>
            <a:ext cx="3520125" cy="275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01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B14998A5-3C4E-9105-28E0-46FC9D90B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61696A04-37A7-574D-B632-5DD61FD8B2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 Thử nghiệm hệ thống</a:t>
            </a:r>
            <a:endParaRPr dirty="0"/>
          </a:p>
        </p:txBody>
      </p:sp>
      <p:pic>
        <p:nvPicPr>
          <p:cNvPr id="2" name="6113115330448">
            <a:hlinkClick r:id="" action="ppaction://media"/>
            <a:extLst>
              <a:ext uri="{FF2B5EF4-FFF2-40B4-BE49-F238E27FC236}">
                <a16:creationId xmlns:a16="http://schemas.microsoft.com/office/drawing/2014/main" id="{A10092A4-7F9C-6658-A1CB-5FAA2F7ABB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1567386" y="74856"/>
            <a:ext cx="2693324" cy="4802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853ADD-78E7-585F-70D8-09CC63EEB3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8550" y="1129506"/>
            <a:ext cx="3224849" cy="281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95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6117335817504">
            <a:hlinkClick r:id="" action="ppaction://media"/>
            <a:extLst>
              <a:ext uri="{FF2B5EF4-FFF2-40B4-BE49-F238E27FC236}">
                <a16:creationId xmlns:a16="http://schemas.microsoft.com/office/drawing/2014/main" id="{7E1BA9AD-AC11-0775-96EC-33AF3327E7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549" y="0"/>
            <a:ext cx="82427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7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7A098924-6CF9-1D74-7B8B-CC3EE5335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BE3E179B-1486-8FFE-74E6-5A2BC43DB8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 Đánh giá sản phẩm</a:t>
            </a:r>
            <a:endParaRPr dirty="0"/>
          </a:p>
        </p:txBody>
      </p:sp>
      <p:sp>
        <p:nvSpPr>
          <p:cNvPr id="2" name="Google Shape;1532;p39">
            <a:extLst>
              <a:ext uri="{FF2B5EF4-FFF2-40B4-BE49-F238E27FC236}">
                <a16:creationId xmlns:a16="http://schemas.microsoft.com/office/drawing/2014/main" id="{92277747-CCFC-E731-5E9B-0AE3A4E98BA2}"/>
              </a:ext>
            </a:extLst>
          </p:cNvPr>
          <p:cNvSpPr txBox="1">
            <a:spLocks/>
          </p:cNvSpPr>
          <p:nvPr/>
        </p:nvSpPr>
        <p:spPr>
          <a:xfrm>
            <a:off x="842037" y="1451175"/>
            <a:ext cx="7704000" cy="161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vi-VN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Sau khi tiến hành chạy thử,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vi-VN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ta thấy hệ thống ổn định nhưng mà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vi-VN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servo</a:t>
            </a:r>
            <a:r>
              <a:rPr lang="en-US" sz="1800" kern="1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vi-VN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còn không điều khiển được do vi xử lý phát xung PWM bị </a:t>
            </a:r>
            <a:r>
              <a:rPr lang="en-US" sz="1800" kern="100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lỗi</a:t>
            </a:r>
            <a:endParaRPr lang="en-US" sz="1800" kern="1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vi-VN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Cách khắc phục : mua linh kiện chính h</a:t>
            </a:r>
            <a:r>
              <a:rPr lang="en-US" sz="1800" kern="1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ã</a:t>
            </a:r>
            <a:r>
              <a:rPr lang="vi-VN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ng</a:t>
            </a:r>
            <a:r>
              <a:rPr lang="vi-VN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thay thế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Thay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thế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bằng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loại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cửa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điều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khiển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GPIO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không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cần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phát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xung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vi-V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0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A8DF7D36-83D5-BBD6-E076-9B7AD298B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1F0331CD-7D2E-509C-504B-11AD60D528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06. Tổng kết</a:t>
            </a:r>
            <a:endParaRPr dirty="0"/>
          </a:p>
        </p:txBody>
      </p:sp>
      <p:sp>
        <p:nvSpPr>
          <p:cNvPr id="3" name="Google Shape;1532;p39">
            <a:extLst>
              <a:ext uri="{FF2B5EF4-FFF2-40B4-BE49-F238E27FC236}">
                <a16:creationId xmlns:a16="http://schemas.microsoft.com/office/drawing/2014/main" id="{4A601206-CA2B-DCBE-A292-5ED6F5F4A79D}"/>
              </a:ext>
            </a:extLst>
          </p:cNvPr>
          <p:cNvSpPr txBox="1">
            <a:spLocks/>
          </p:cNvSpPr>
          <p:nvPr/>
        </p:nvSpPr>
        <p:spPr>
          <a:xfrm>
            <a:off x="643800" y="1786675"/>
            <a:ext cx="3543000" cy="63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 requirements?</a:t>
            </a:r>
          </a:p>
          <a:p>
            <a:pPr marL="0" indent="0"/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dirty="0"/>
          </a:p>
        </p:txBody>
      </p:sp>
      <p:sp>
        <p:nvSpPr>
          <p:cNvPr id="4" name="Google Shape;1532;p39">
            <a:extLst>
              <a:ext uri="{FF2B5EF4-FFF2-40B4-BE49-F238E27FC236}">
                <a16:creationId xmlns:a16="http://schemas.microsoft.com/office/drawing/2014/main" id="{0B72D69F-D038-2281-A12F-561338BE75AC}"/>
              </a:ext>
            </a:extLst>
          </p:cNvPr>
          <p:cNvSpPr txBox="1">
            <a:spLocks/>
          </p:cNvSpPr>
          <p:nvPr/>
        </p:nvSpPr>
        <p:spPr>
          <a:xfrm>
            <a:off x="5105064" y="1786675"/>
            <a:ext cx="3543000" cy="63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 requirements?</a:t>
            </a:r>
          </a:p>
        </p:txBody>
      </p:sp>
      <p:sp>
        <p:nvSpPr>
          <p:cNvPr id="5" name="Google Shape;1532;p39">
            <a:extLst>
              <a:ext uri="{FF2B5EF4-FFF2-40B4-BE49-F238E27FC236}">
                <a16:creationId xmlns:a16="http://schemas.microsoft.com/office/drawing/2014/main" id="{98453860-0D72-2258-4261-B4D2DE5838B0}"/>
              </a:ext>
            </a:extLst>
          </p:cNvPr>
          <p:cNvSpPr txBox="1">
            <a:spLocks/>
          </p:cNvSpPr>
          <p:nvPr/>
        </p:nvSpPr>
        <p:spPr>
          <a:xfrm>
            <a:off x="848828" y="3189808"/>
            <a:ext cx="8005722" cy="79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Kết</a:t>
            </a:r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luận</a:t>
            </a:r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cơ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bản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đã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đáp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được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yêu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cầu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nhưng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vẫn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còn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nhiều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hạn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chế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phần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cứng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cần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khắc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phục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nâng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vào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sau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này</a:t>
            </a:r>
            <a:endParaRPr lang="en-US" sz="1800" b="1" kern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19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084684" y="-5132269"/>
            <a:ext cx="7920927" cy="8127817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71500" y="1885950"/>
            <a:ext cx="7965123" cy="17176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457200">
              <a:lnSpc>
                <a:spcPts val="6975"/>
              </a:lnSpc>
              <a:buClrTx/>
            </a:pPr>
            <a:r>
              <a:rPr lang="en-US" sz="5053" b="1" kern="1200" spc="495">
                <a:solidFill>
                  <a:srgbClr val="FFFFFF"/>
                </a:solidFill>
                <a:latin typeface="Segoe UI Black" panose="020B0A02040204020203" charset="0"/>
                <a:ea typeface="Oswald Bold" panose="00000800000000000000"/>
                <a:cs typeface="Segoe UI Black" panose="020B0A02040204020203" charset="0"/>
                <a:sym typeface="Oswald Bold" panose="00000800000000000000"/>
              </a:rPr>
              <a:t>CẢM ƠN MỌI NGƯỜI ĐÃ THEO DÕI</a:t>
            </a:r>
          </a:p>
        </p:txBody>
      </p:sp>
      <p:sp>
        <p:nvSpPr>
          <p:cNvPr id="4" name="Freeform 4"/>
          <p:cNvSpPr/>
          <p:nvPr/>
        </p:nvSpPr>
        <p:spPr>
          <a:xfrm>
            <a:off x="7581850" y="-1047839"/>
            <a:ext cx="7920927" cy="8127817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831497" y="168737"/>
            <a:ext cx="2148275" cy="4785123"/>
            <a:chOff x="0" y="0"/>
            <a:chExt cx="1131601" cy="2520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430"/>
                </a:lnSpc>
              </a:pPr>
              <a:endParaRPr sz="700"/>
            </a:p>
          </p:txBody>
        </p:sp>
      </p:grpSp>
      <p:sp>
        <p:nvSpPr>
          <p:cNvPr id="6" name="Freeform 6"/>
          <p:cNvSpPr/>
          <p:nvPr/>
        </p:nvSpPr>
        <p:spPr>
          <a:xfrm>
            <a:off x="1071096" y="3405040"/>
            <a:ext cx="4876483" cy="516424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84407" y="2469152"/>
            <a:ext cx="4805045" cy="1500188"/>
            <a:chOff x="0" y="0"/>
            <a:chExt cx="3682024" cy="7467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430"/>
                </a:lnSpc>
              </a:pPr>
              <a:endParaRPr sz="700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71096" y="787204"/>
            <a:ext cx="4388990" cy="1589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88"/>
              </a:lnSpc>
            </a:pPr>
            <a:r>
              <a:rPr lang="en-US" sz="4990" b="1" spc="489" dirty="0">
                <a:solidFill>
                  <a:srgbClr val="231F20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Thành </a:t>
            </a:r>
            <a:r>
              <a:rPr lang="en-US" sz="4990" b="1" spc="489" dirty="0" err="1">
                <a:solidFill>
                  <a:srgbClr val="231F20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viên</a:t>
            </a:r>
            <a:endParaRPr lang="en-US" sz="4990" b="1" spc="489" dirty="0">
              <a:solidFill>
                <a:srgbClr val="231F20"/>
              </a:solidFill>
              <a:latin typeface="Oswald Bold" panose="00000800000000000000"/>
              <a:ea typeface="Oswald Bold" panose="00000800000000000000"/>
              <a:cs typeface="Oswald Bold" panose="00000800000000000000"/>
              <a:sym typeface="Oswald Bold" panose="00000800000000000000"/>
            </a:endParaRPr>
          </a:p>
          <a:p>
            <a:pPr>
              <a:lnSpc>
                <a:spcPts val="6888"/>
              </a:lnSpc>
            </a:pPr>
            <a:r>
              <a:rPr lang="en-US" b="1" spc="489" dirty="0">
                <a:solidFill>
                  <a:srgbClr val="231F20"/>
                </a:solidFill>
                <a:latin typeface="Times New Roman" panose="02020603050405020304" pitchFamily="18" charset="0"/>
                <a:ea typeface="Oswald Bold" panose="00000800000000000000"/>
                <a:cs typeface="Times New Roman" panose="02020603050405020304" pitchFamily="18" charset="0"/>
                <a:sym typeface="Oswald Bold" panose="00000800000000000000"/>
              </a:rPr>
              <a:t>NHÓM 2- L01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71096" y="2609566"/>
            <a:ext cx="4384847" cy="920679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altLang="en-US" sz="1800" spc="108" dirty="0" err="1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Nguyễn</a:t>
            </a:r>
            <a:r>
              <a:rPr lang="en-US" altLang="en-US" sz="1800" spc="108" dirty="0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 Minh Thành	        2213138 </a:t>
            </a:r>
            <a:r>
              <a:rPr lang="en-US" altLang="en-US" sz="1800" spc="108" dirty="0" err="1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N</a:t>
            </a:r>
            <a:r>
              <a:rPr lang="en-US" sz="1800" spc="108" dirty="0" err="1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guyễn</a:t>
            </a:r>
            <a:r>
              <a:rPr lang="en-US" sz="1800" spc="108" dirty="0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 Duy </a:t>
            </a:r>
            <a:r>
              <a:rPr lang="en-US" sz="1800" spc="108" dirty="0" err="1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Đông</a:t>
            </a:r>
            <a:r>
              <a:rPr lang="en-US" sz="1800" spc="108" dirty="0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              </a:t>
            </a:r>
            <a:r>
              <a:rPr lang="en-US" altLang="en-US" sz="1800" spc="108" dirty="0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2210773 Lê Thanh </a:t>
            </a:r>
            <a:r>
              <a:rPr lang="en-US" altLang="en-US" sz="1800" spc="108" dirty="0" err="1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Sơn</a:t>
            </a:r>
            <a:r>
              <a:rPr lang="en-US" altLang="en-US" sz="1800" spc="108" dirty="0">
                <a:solidFill>
                  <a:srgbClr val="231F20"/>
                </a:solidFill>
                <a:latin typeface="Segoe UI Black" panose="020B0A02040204020203" charset="0"/>
                <a:ea typeface="DM Sans"/>
                <a:cs typeface="Segoe UI Black" panose="020B0A02040204020203" charset="0"/>
                <a:sym typeface="DM Sans"/>
              </a:rPr>
              <a:t>                     2112193	</a:t>
            </a:r>
          </a:p>
        </p:txBody>
      </p:sp>
      <p:sp>
        <p:nvSpPr>
          <p:cNvPr id="20" name="Freeform 20"/>
          <p:cNvSpPr/>
          <p:nvPr/>
        </p:nvSpPr>
        <p:spPr>
          <a:xfrm>
            <a:off x="-1389789" y="3670659"/>
            <a:ext cx="3808279" cy="3907749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18"/>
          <p:cNvSpPr txBox="1"/>
          <p:nvPr/>
        </p:nvSpPr>
        <p:spPr>
          <a:xfrm>
            <a:off x="1143000" y="1665605"/>
            <a:ext cx="1812290" cy="303848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spcBef>
                <a:spcPct val="0"/>
              </a:spcBef>
            </a:pPr>
            <a:endParaRPr lang="en-US" sz="1800" spc="108" dirty="0">
              <a:solidFill>
                <a:srgbClr val="231F2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-2006301" y="2792857"/>
            <a:ext cx="3814647" cy="3914283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66620" y="1450976"/>
            <a:ext cx="700088" cy="2688590"/>
            <a:chOff x="0" y="0"/>
            <a:chExt cx="368852" cy="171013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8852" cy="1710137"/>
            </a:xfrm>
            <a:custGeom>
              <a:avLst/>
              <a:gdLst/>
              <a:ahLst/>
              <a:cxnLst/>
              <a:rect l="l" t="t" r="r" b="b"/>
              <a:pathLst>
                <a:path w="368852" h="1710137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430"/>
                </a:lnSpc>
              </a:pPr>
              <a:endParaRPr sz="70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90396" y="442297"/>
            <a:ext cx="3708471" cy="809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88"/>
              </a:lnSpc>
            </a:pPr>
            <a:r>
              <a:rPr lang="en-US" sz="4990" b="1" spc="489" dirty="0" err="1">
                <a:solidFill>
                  <a:srgbClr val="231F20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Nội</a:t>
            </a:r>
            <a:r>
              <a:rPr lang="en-US" sz="4990" b="1" spc="489" dirty="0">
                <a:solidFill>
                  <a:srgbClr val="231F20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 dung</a:t>
            </a:r>
          </a:p>
        </p:txBody>
      </p:sp>
      <p:sp>
        <p:nvSpPr>
          <p:cNvPr id="7" name="Freeform 7"/>
          <p:cNvSpPr/>
          <p:nvPr/>
        </p:nvSpPr>
        <p:spPr>
          <a:xfrm rot="2016048">
            <a:off x="6121744" y="-502653"/>
            <a:ext cx="5374732" cy="1343683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272777" y="1612593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72777" y="2011152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72777" y="2412043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72777" y="2828383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82577" y="3246479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82577" y="3661961"/>
            <a:ext cx="468610" cy="3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3"/>
              </a:lnSpc>
            </a:pPr>
            <a:r>
              <a:rPr lang="en-US" sz="2135" b="1" i="1">
                <a:solidFill>
                  <a:srgbClr val="363636"/>
                </a:solidFill>
                <a:latin typeface="Oswald Bold" panose="00000800000000000000"/>
                <a:ea typeface="Oswald Bold" panose="00000800000000000000"/>
                <a:cs typeface="Oswald Bold" panose="00000800000000000000"/>
                <a:sym typeface="Oswald Bold" panose="00000800000000000000"/>
              </a:rPr>
              <a:t>06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61036" y="1625636"/>
            <a:ext cx="2895252" cy="223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43"/>
              </a:lnSpc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Giới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thiệu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đề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tài</a:t>
            </a:r>
            <a:endParaRPr lang="en-US" sz="1600" spc="124" dirty="0">
              <a:solidFill>
                <a:srgbClr val="231F20"/>
              </a:solidFill>
              <a:latin typeface="Sitka Small Semibold" charset="0"/>
              <a:ea typeface="DM Sans"/>
              <a:cs typeface="Sitka Small Semibold" charset="0"/>
              <a:sym typeface="DM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960815" y="2063678"/>
            <a:ext cx="3038315" cy="21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43"/>
              </a:lnSpc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Đặc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tả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hệ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DM Sans"/>
                <a:sym typeface="DM Sans"/>
              </a:rPr>
              <a:t>thống</a:t>
            </a:r>
            <a:endParaRPr lang="en-US" sz="1263" spc="124" dirty="0">
              <a:solidFill>
                <a:srgbClr val="231F2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960688" y="2484120"/>
            <a:ext cx="2734056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743"/>
              </a:lnSpc>
              <a:spcBef>
                <a:spcPct val="0"/>
              </a:spcBef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Lựa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chọn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linh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kiện</a:t>
            </a:r>
            <a:endParaRPr lang="en-US" sz="1600" spc="124" dirty="0">
              <a:solidFill>
                <a:srgbClr val="231F20"/>
              </a:solidFill>
              <a:latin typeface="Sitka Small Semibold" charset="0"/>
              <a:ea typeface="DM Sans"/>
              <a:cs typeface="Sitka Small Semibold" charset="0"/>
              <a:sym typeface="DM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960689" y="2898775"/>
            <a:ext cx="2895600" cy="223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743"/>
              </a:lnSpc>
              <a:buClrTx/>
              <a:buFontTx/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Thử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nghiệm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sản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phẩm</a:t>
            </a:r>
            <a:endParaRPr lang="en-US" sz="1600" spc="124" dirty="0">
              <a:solidFill>
                <a:srgbClr val="231F20"/>
              </a:solidFill>
              <a:latin typeface="Sitka Small Semibold" charset="0"/>
              <a:ea typeface="DM Sans"/>
              <a:cs typeface="Sitka Small Semibold" charset="0"/>
              <a:sym typeface="DM Sa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960688" y="3321368"/>
            <a:ext cx="5465763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743"/>
              </a:lnSpc>
              <a:spcBef>
                <a:spcPct val="0"/>
              </a:spcBef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Đánh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giá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sản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phẩm</a:t>
            </a:r>
            <a:endParaRPr lang="en-US" sz="1263" spc="124" dirty="0">
              <a:solidFill>
                <a:srgbClr val="231F20"/>
              </a:solidFill>
              <a:latin typeface="Sitka Small Semibold" charset="0"/>
              <a:ea typeface="DM Sans"/>
              <a:cs typeface="Sitka Small Semibold" charset="0"/>
              <a:sym typeface="DM Sa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960688" y="3717290"/>
            <a:ext cx="5708650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743"/>
              </a:lnSpc>
              <a:buClrTx/>
              <a:buFontTx/>
            </a:pP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Tổng</a:t>
            </a:r>
            <a:r>
              <a:rPr lang="en-US" sz="1600" spc="124" dirty="0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 </a:t>
            </a:r>
            <a:r>
              <a:rPr lang="en-US" sz="1600" spc="124" dirty="0" err="1">
                <a:solidFill>
                  <a:srgbClr val="231F20"/>
                </a:solidFill>
                <a:latin typeface="Sitka Small Semibold" charset="0"/>
                <a:ea typeface="DM Sans"/>
                <a:cs typeface="Sitka Small Semibold" charset="0"/>
                <a:sym typeface="DM Sans"/>
              </a:rPr>
              <a:t>kết</a:t>
            </a:r>
            <a:endParaRPr lang="en-US" sz="1600" spc="124" dirty="0">
              <a:solidFill>
                <a:srgbClr val="231F20"/>
              </a:solidFill>
              <a:latin typeface="Sitka Small Semibold" charset="0"/>
              <a:ea typeface="DM Sans"/>
              <a:cs typeface="Sitka Small Semibold" charset="0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01.Giới thiệu đề tài</a:t>
            </a:r>
            <a:endParaRPr dirty="0"/>
          </a:p>
        </p:txBody>
      </p:sp>
      <p:sp>
        <p:nvSpPr>
          <p:cNvPr id="1532" name="Google Shape;1532;p3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 Non- Functional requirements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Tốc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độ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đọc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quá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1s</a:t>
            </a: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hiển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LCD 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quá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0.5s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Hoạt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nguồn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5V-12V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3" name="Google Shape;1533;p39"/>
          <p:cNvSpPr txBox="1">
            <a:spLocks noGrp="1"/>
          </p:cNvSpPr>
          <p:nvPr>
            <p:ph type="subTitle" idx="2"/>
          </p:nvPr>
        </p:nvSpPr>
        <p:spPr>
          <a:xfrm>
            <a:off x="643800" y="1084775"/>
            <a:ext cx="7875360" cy="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Tên sản phẩm: Rào chắn dùng thẻ RFID</a:t>
            </a:r>
          </a:p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soát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 servo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bằng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RFID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34" name="Google Shape;1534;p39"/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/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/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/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/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1532;p39">
            <a:extLst>
              <a:ext uri="{FF2B5EF4-FFF2-40B4-BE49-F238E27FC236}">
                <a16:creationId xmlns:a16="http://schemas.microsoft.com/office/drawing/2014/main" id="{ECD9F454-2E94-FBD8-D4AA-00FC4E0D2522}"/>
              </a:ext>
            </a:extLst>
          </p:cNvPr>
          <p:cNvSpPr txBox="1">
            <a:spLocks/>
          </p:cNvSpPr>
          <p:nvPr/>
        </p:nvSpPr>
        <p:spPr>
          <a:xfrm>
            <a:off x="643800" y="1786675"/>
            <a:ext cx="3543000" cy="18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 requirements</a:t>
            </a: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hiển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Còi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kêu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mở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Đọc được </a:t>
            </a:r>
            <a:r>
              <a:rPr lang="vi-VN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uid</a:t>
            </a: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thẻ</a:t>
            </a:r>
            <a:endParaRPr lang="vi-V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FDBB8EA2-1A18-A0A3-3139-826A2A536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D9885181-3EBC-17E6-BA66-1B416B2828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01.Giới thiệu đề tài</a:t>
            </a:r>
            <a:endParaRPr dirty="0"/>
          </a:p>
        </p:txBody>
      </p:sp>
      <p:sp>
        <p:nvSpPr>
          <p:cNvPr id="1532" name="Google Shape;1532;p39">
            <a:extLst>
              <a:ext uri="{FF2B5EF4-FFF2-40B4-BE49-F238E27FC236}">
                <a16:creationId xmlns:a16="http://schemas.microsoft.com/office/drawing/2014/main" id="{62D31F97-0DE5-5A40-4261-E294FA7C924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81006" y="1786676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 Non- Functional requirements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hoạt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liên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tục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không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sự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cố</a:t>
            </a:r>
            <a:endParaRPr lang="en-US" sz="18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Đọc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thẻ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chính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xác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tránh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báo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thẻ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giả</a:t>
            </a:r>
            <a:endParaRPr lang="en-US" sz="18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3" name="Google Shape;1533;p39">
            <a:extLst>
              <a:ext uri="{FF2B5EF4-FFF2-40B4-BE49-F238E27FC236}">
                <a16:creationId xmlns:a16="http://schemas.microsoft.com/office/drawing/2014/main" id="{4C6189C7-D31D-31D8-BEA5-6703925E6AA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643800" y="1084775"/>
            <a:ext cx="7875360" cy="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Tên sản phẩm: Rào chắn dùng thẻ RFID</a:t>
            </a:r>
          </a:p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soát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 servo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bằng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RFID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618398A3-8559-4CB0-5744-D9B121955D9B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9862CB8A-D96A-861B-C49B-FEC35EC116A8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B4904E02-3048-9D8F-9D2A-0A725E29E249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8D40DD0C-A0B1-CBA9-E154-F56779EF39C5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565E0127-6701-B53E-4C93-1E382F0DD0E2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4CDBB11A-0AB9-7C17-4265-3BF010BD529D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F3319296-24CA-2627-A8F5-795C7EA282F2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D020DE95-30C9-CD31-639B-D072E7B2ADA9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1532;p39">
            <a:extLst>
              <a:ext uri="{FF2B5EF4-FFF2-40B4-BE49-F238E27FC236}">
                <a16:creationId xmlns:a16="http://schemas.microsoft.com/office/drawing/2014/main" id="{49D9899F-568B-44B1-6922-40D14F1860E3}"/>
              </a:ext>
            </a:extLst>
          </p:cNvPr>
          <p:cNvSpPr txBox="1">
            <a:spLocks/>
          </p:cNvSpPr>
          <p:nvPr/>
        </p:nvSpPr>
        <p:spPr>
          <a:xfrm>
            <a:off x="643800" y="1786675"/>
            <a:ext cx="3543000" cy="18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 requirements</a:t>
            </a: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hiển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Còi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kêu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mở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Đọc được </a:t>
            </a:r>
            <a:r>
              <a:rPr lang="vi-VN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uid</a:t>
            </a: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thẻ</a:t>
            </a:r>
            <a:endParaRPr lang="vi-V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288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55616DB7-9110-693C-31D4-1DDAF0D13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E587DD1A-5C62-8D2B-FEC1-E97A7E8AAA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01.Giới thiệu đề tài</a:t>
            </a:r>
            <a:endParaRPr dirty="0"/>
          </a:p>
        </p:txBody>
      </p:sp>
      <p:sp>
        <p:nvSpPr>
          <p:cNvPr id="1532" name="Google Shape;1532;p39">
            <a:extLst>
              <a:ext uri="{FF2B5EF4-FFF2-40B4-BE49-F238E27FC236}">
                <a16:creationId xmlns:a16="http://schemas.microsoft.com/office/drawing/2014/main" id="{1011B233-CA2C-6BFE-764B-7F69CF6875B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81006" y="1786676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 Non- Functional requirements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Chi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phí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dưới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500K</a:t>
            </a:r>
          </a:p>
          <a:p>
            <a:pPr marL="285750" indent="-285750">
              <a:buFontTx/>
              <a:buChar char="-"/>
            </a:pP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Đảm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bảo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số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lần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quẹt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thẻ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10000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lần</a:t>
            </a:r>
            <a:endParaRPr lang="en-US" sz="18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Cân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nặng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1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dưới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</a:rPr>
              <a:t> 1kg</a:t>
            </a: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3" name="Google Shape;1533;p39">
            <a:extLst>
              <a:ext uri="{FF2B5EF4-FFF2-40B4-BE49-F238E27FC236}">
                <a16:creationId xmlns:a16="http://schemas.microsoft.com/office/drawing/2014/main" id="{D3CCD732-16D6-4965-323B-31EB6C0FDB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643800" y="1084775"/>
            <a:ext cx="7875360" cy="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Tên sản phẩm: Rào chắn dùng thẻ RFID</a:t>
            </a:r>
          </a:p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kiểm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soát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 servo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bằng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r>
              <a:rPr lang="en-US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RFID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FF29024E-55F2-7E93-E90C-FC5D1AE8B564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961FCC5E-3FFD-6D69-E876-CB53921AB2CA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E40FAD3E-E486-758E-5800-A2022F15AB68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05F1708C-8953-5343-2DB7-51DD7584353D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AD7FED9C-0915-879D-8D14-E0D5D4C250DC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C7AE5F6E-9121-A5F9-63C7-04D916225A48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6F028CCF-B48A-B50E-F9C4-CC2E02F92AE3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851725BC-AB4E-F18D-3C32-570AAD03B6B0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1532;p39">
            <a:extLst>
              <a:ext uri="{FF2B5EF4-FFF2-40B4-BE49-F238E27FC236}">
                <a16:creationId xmlns:a16="http://schemas.microsoft.com/office/drawing/2014/main" id="{511ADC10-333C-B32E-6633-F3F9955B4F9E}"/>
              </a:ext>
            </a:extLst>
          </p:cNvPr>
          <p:cNvSpPr txBox="1">
            <a:spLocks/>
          </p:cNvSpPr>
          <p:nvPr/>
        </p:nvSpPr>
        <p:spPr>
          <a:xfrm>
            <a:off x="643800" y="1786675"/>
            <a:ext cx="3543000" cy="18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 requirements</a:t>
            </a: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màn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hiển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Còi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kêu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quẹt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thẻ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đóng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mở</a:t>
            </a:r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cửa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Đọc được </a:t>
            </a:r>
            <a:r>
              <a:rPr lang="vi-VN" sz="18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uid</a:t>
            </a:r>
            <a:r>
              <a:rPr lang="vi-VN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thẻ</a:t>
            </a:r>
            <a:endParaRPr lang="vi-V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671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9">
          <a:extLst>
            <a:ext uri="{FF2B5EF4-FFF2-40B4-BE49-F238E27FC236}">
              <a16:creationId xmlns:a16="http://schemas.microsoft.com/office/drawing/2014/main" id="{CF639854-F899-E360-1303-D36AFFC46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p52">
            <a:extLst>
              <a:ext uri="{FF2B5EF4-FFF2-40B4-BE49-F238E27FC236}">
                <a16:creationId xmlns:a16="http://schemas.microsoft.com/office/drawing/2014/main" id="{5DE1E686-4DB7-64E4-1427-776E8AA293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 Đặc tả hệ thống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C29C11-85A4-2D72-0A92-63DD2A3E4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360" y="1017725"/>
            <a:ext cx="3733800" cy="3820975"/>
          </a:xfrm>
          <a:prstGeom prst="rect">
            <a:avLst/>
          </a:prstGeom>
        </p:spPr>
      </p:pic>
      <p:sp>
        <p:nvSpPr>
          <p:cNvPr id="2" name="Google Shape;1672;p42">
            <a:extLst>
              <a:ext uri="{FF2B5EF4-FFF2-40B4-BE49-F238E27FC236}">
                <a16:creationId xmlns:a16="http://schemas.microsoft.com/office/drawing/2014/main" id="{3CF2E5E1-2CD3-FA87-BA88-CB2AD0E0E58C}"/>
              </a:ext>
            </a:extLst>
          </p:cNvPr>
          <p:cNvSpPr txBox="1">
            <a:spLocks/>
          </p:cNvSpPr>
          <p:nvPr/>
        </p:nvSpPr>
        <p:spPr>
          <a:xfrm>
            <a:off x="3305318" y="449732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66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Lựa chọn linh kiện</a:t>
            </a:r>
            <a:endParaRPr dirty="0"/>
          </a:p>
        </p:txBody>
      </p:sp>
      <p:sp>
        <p:nvSpPr>
          <p:cNvPr id="1668" name="Google Shape;1668;p42"/>
          <p:cNvSpPr txBox="1">
            <a:spLocks noGrp="1"/>
          </p:cNvSpPr>
          <p:nvPr>
            <p:ph type="subTitle" idx="6"/>
          </p:nvPr>
        </p:nvSpPr>
        <p:spPr>
          <a:xfrm>
            <a:off x="6448972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LCD-I2C</a:t>
            </a:r>
            <a:endParaRPr dirty="0"/>
          </a:p>
        </p:txBody>
      </p:sp>
      <p:sp>
        <p:nvSpPr>
          <p:cNvPr id="1669" name="Google Shape;1669;p42"/>
          <p:cNvSpPr txBox="1">
            <a:spLocks noGrp="1"/>
          </p:cNvSpPr>
          <p:nvPr>
            <p:ph type="subTitle" idx="1"/>
          </p:nvPr>
        </p:nvSpPr>
        <p:spPr>
          <a:xfrm>
            <a:off x="719998" y="2649975"/>
            <a:ext cx="2539843" cy="20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Lực</a:t>
            </a:r>
            <a:r>
              <a:rPr lang="en-US" dirty="0"/>
              <a:t> </a:t>
            </a:r>
            <a:r>
              <a:rPr lang="en-US" dirty="0" err="1"/>
              <a:t>kéo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1.6Kg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nhanh</a:t>
            </a:r>
            <a:endParaRPr lang="en-US" dirty="0"/>
          </a:p>
        </p:txBody>
      </p:sp>
      <p:sp>
        <p:nvSpPr>
          <p:cNvPr id="1670" name="Google Shape;1670;p42"/>
          <p:cNvSpPr txBox="1">
            <a:spLocks noGrp="1"/>
          </p:cNvSpPr>
          <p:nvPr>
            <p:ph type="subTitle" idx="2"/>
          </p:nvPr>
        </p:nvSpPr>
        <p:spPr>
          <a:xfrm>
            <a:off x="3584484" y="2649974"/>
            <a:ext cx="2401876" cy="2165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rẻ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Đọc</a:t>
            </a:r>
            <a:r>
              <a:rPr lang="en-US" dirty="0"/>
              <a:t>/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chóng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Chống</a:t>
            </a:r>
            <a:r>
              <a:rPr lang="en-US" dirty="0"/>
              <a:t> </a:t>
            </a:r>
            <a:r>
              <a:rPr lang="en-US" dirty="0" err="1"/>
              <a:t>nhiễu</a:t>
            </a:r>
            <a:r>
              <a:rPr lang="en-US" dirty="0"/>
              <a:t> </a:t>
            </a:r>
            <a:r>
              <a:rPr lang="en-US" dirty="0" err="1"/>
              <a:t>tốt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1671" name="Google Shape;1671;p42"/>
          <p:cNvSpPr txBox="1">
            <a:spLocks noGrp="1"/>
          </p:cNvSpPr>
          <p:nvPr>
            <p:ph type="subTitle" idx="3"/>
          </p:nvPr>
        </p:nvSpPr>
        <p:spPr>
          <a:xfrm>
            <a:off x="6448974" y="2649975"/>
            <a:ext cx="2198227" cy="21658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dây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Giao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cao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2" name="Google Shape;1672;p42"/>
          <p:cNvSpPr txBox="1">
            <a:spLocks noGrp="1"/>
          </p:cNvSpPr>
          <p:nvPr>
            <p:ph type="subTitle" idx="4"/>
          </p:nvPr>
        </p:nvSpPr>
        <p:spPr>
          <a:xfrm>
            <a:off x="720000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SERVO-SG90</a:t>
            </a:r>
            <a:endParaRPr dirty="0"/>
          </a:p>
        </p:txBody>
      </p:sp>
      <p:sp>
        <p:nvSpPr>
          <p:cNvPr id="1673" name="Google Shape;1673;p42"/>
          <p:cNvSpPr txBox="1">
            <a:spLocks noGrp="1"/>
          </p:cNvSpPr>
          <p:nvPr>
            <p:ph type="subTitle" idx="5"/>
          </p:nvPr>
        </p:nvSpPr>
        <p:spPr>
          <a:xfrm>
            <a:off x="3476271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RFID-RC522</a:t>
            </a:r>
            <a:endParaRPr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9DB9F53-5FA6-675C-C86A-E33F9E3B2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1" y="1200816"/>
            <a:ext cx="1986110" cy="1088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6E8D1D1-CC98-AD28-E6BD-301430404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542" y="1233388"/>
            <a:ext cx="1981800" cy="11313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C97F52-9DF7-4BFB-D29B-0E622CDF39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719" y="1017726"/>
            <a:ext cx="1306150" cy="1306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>
          <a:extLst>
            <a:ext uri="{FF2B5EF4-FFF2-40B4-BE49-F238E27FC236}">
              <a16:creationId xmlns:a16="http://schemas.microsoft.com/office/drawing/2014/main" id="{FCC0129C-5DC9-465D-BCFB-749774FFC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2">
            <a:extLst>
              <a:ext uri="{FF2B5EF4-FFF2-40B4-BE49-F238E27FC236}">
                <a16:creationId xmlns:a16="http://schemas.microsoft.com/office/drawing/2014/main" id="{C6359C62-2F98-1B7F-68AA-A3835256E7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Lựa chọn linh kiện</a:t>
            </a:r>
            <a:endParaRPr dirty="0"/>
          </a:p>
        </p:txBody>
      </p:sp>
      <p:sp>
        <p:nvSpPr>
          <p:cNvPr id="1669" name="Google Shape;1669;p42">
            <a:extLst>
              <a:ext uri="{FF2B5EF4-FFF2-40B4-BE49-F238E27FC236}">
                <a16:creationId xmlns:a16="http://schemas.microsoft.com/office/drawing/2014/main" id="{7A268D1F-2221-91D0-BA1C-7E9D4A2FAB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211555" y="1794780"/>
            <a:ext cx="2814114" cy="20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rẻ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Dung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=&gt; </a:t>
            </a:r>
            <a:r>
              <a:rPr lang="en-US" dirty="0" err="1"/>
              <a:t>Thỏa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trên</a:t>
            </a:r>
            <a:endParaRPr lang="en-US" dirty="0"/>
          </a:p>
        </p:txBody>
      </p:sp>
      <p:sp>
        <p:nvSpPr>
          <p:cNvPr id="1672" name="Google Shape;1672;p42">
            <a:extLst>
              <a:ext uri="{FF2B5EF4-FFF2-40B4-BE49-F238E27FC236}">
                <a16:creationId xmlns:a16="http://schemas.microsoft.com/office/drawing/2014/main" id="{1A728E86-B1C7-9E55-D5BC-20C128CB7277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92083" y="4218036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ATMEGA16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C60ADD-BDF1-2F9A-FF43-CF7C51285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66" y="1547692"/>
            <a:ext cx="3778034" cy="254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32473"/>
      </p:ext>
    </p:extLst>
  </p:cSld>
  <p:clrMapOvr>
    <a:masterClrMapping/>
  </p:clrMapOvr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521</Words>
  <Application>Microsoft Office PowerPoint</Application>
  <PresentationFormat>On-screen Show (16:9)</PresentationFormat>
  <Paragraphs>90</Paragraphs>
  <Slides>16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DM Sans</vt:lpstr>
      <vt:lpstr>Calibri</vt:lpstr>
      <vt:lpstr>IBM Plex Mono</vt:lpstr>
      <vt:lpstr>Arial</vt:lpstr>
      <vt:lpstr>Oswald Bold</vt:lpstr>
      <vt:lpstr>Sitka Small Semibold</vt:lpstr>
      <vt:lpstr>Poppins</vt:lpstr>
      <vt:lpstr>Times New Roman</vt:lpstr>
      <vt:lpstr>Segoe UI Black</vt:lpstr>
      <vt:lpstr>Introduction to Coding Workshop by Slidesgo</vt:lpstr>
      <vt:lpstr>Office Theme</vt:lpstr>
      <vt:lpstr>Thiết kế hệ thống nhúng</vt:lpstr>
      <vt:lpstr>PowerPoint Presentation</vt:lpstr>
      <vt:lpstr>PowerPoint Presentation</vt:lpstr>
      <vt:lpstr>01.Giới thiệu đề tài</vt:lpstr>
      <vt:lpstr>01.Giới thiệu đề tài</vt:lpstr>
      <vt:lpstr>01.Giới thiệu đề tài</vt:lpstr>
      <vt:lpstr>02. Đặc tả hệ thống</vt:lpstr>
      <vt:lpstr>03. Lựa chọn linh kiện</vt:lpstr>
      <vt:lpstr>03. Lựa chọn linh kiện</vt:lpstr>
      <vt:lpstr>03. Lựa chọn linh kiện</vt:lpstr>
      <vt:lpstr>04. Thử nghiệm hệ thống</vt:lpstr>
      <vt:lpstr>04. Thử nghiệm hệ thống</vt:lpstr>
      <vt:lpstr>PowerPoint Presentation</vt:lpstr>
      <vt:lpstr>05. Đánh giá sản phẩm</vt:lpstr>
      <vt:lpstr>06. 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Nguyen Dong</cp:lastModifiedBy>
  <cp:revision>21</cp:revision>
  <dcterms:modified xsi:type="dcterms:W3CDTF">2024-12-10T15:24:23Z</dcterms:modified>
</cp:coreProperties>
</file>